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3" autoAdjust="0"/>
    <p:restoredTop sz="94641" autoAdjust="0"/>
  </p:normalViewPr>
  <p:slideViewPr>
    <p:cSldViewPr snapToGrid="0">
      <p:cViewPr varScale="1">
        <p:scale>
          <a:sx n="64" d="100"/>
          <a:sy n="64" d="100"/>
        </p:scale>
        <p:origin x="-748" y="-68"/>
      </p:cViewPr>
      <p:guideLst>
        <p:guide orient="horz" pos="2160"/>
        <p:guide pos="3840"/>
      </p:guideLst>
    </p:cSldViewPr>
  </p:slideViewPr>
  <p:outlineViewPr>
    <p:cViewPr>
      <p:scale>
        <a:sx n="33" d="100"/>
        <a:sy n="33" d="100"/>
      </p:scale>
      <p:origin x="0" y="62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98AA1-1F96-442A-BF29-E145AFD30ACE}" type="datetimeFigureOut">
              <a:rPr lang="en-US" smtClean="0"/>
              <a:pPr/>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3E89A-33A3-4ADB-9852-232CE86FC538}" type="slidenum">
              <a:rPr lang="en-US" smtClean="0"/>
              <a:pPr/>
              <a:t>‹#›</a:t>
            </a:fld>
            <a:endParaRPr lang="en-US"/>
          </a:p>
        </p:txBody>
      </p:sp>
    </p:spTree>
    <p:extLst>
      <p:ext uri="{BB962C8B-B14F-4D97-AF65-F5344CB8AC3E}">
        <p14:creationId xmlns:p14="http://schemas.microsoft.com/office/powerpoint/2010/main" xmlns="" val="169327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is a photo of Kenyan pupils in what they refer to as competency based curriculum which is a form inquiry based learning. In this form of learning, students are hands on and they are therefore exposed to being able to understand not just theoretically  but practically. </a:t>
            </a:r>
          </a:p>
        </p:txBody>
      </p:sp>
      <p:sp>
        <p:nvSpPr>
          <p:cNvPr id="4" name="Slide Number Placeholder 3"/>
          <p:cNvSpPr>
            <a:spLocks noGrp="1"/>
          </p:cNvSpPr>
          <p:nvPr>
            <p:ph type="sldNum" sz="quarter" idx="5"/>
          </p:nvPr>
        </p:nvSpPr>
        <p:spPr/>
        <p:txBody>
          <a:bodyPr/>
          <a:lstStyle/>
          <a:p>
            <a:fld id="{0C43E89A-33A3-4ADB-9852-232CE86FC538}" type="slidenum">
              <a:rPr lang="en-US" smtClean="0"/>
              <a:pPr/>
              <a:t>1</a:t>
            </a:fld>
            <a:endParaRPr lang="en-US"/>
          </a:p>
        </p:txBody>
      </p:sp>
    </p:spTree>
    <p:extLst>
      <p:ext uri="{BB962C8B-B14F-4D97-AF65-F5344CB8AC3E}">
        <p14:creationId xmlns:p14="http://schemas.microsoft.com/office/powerpoint/2010/main" xmlns="" val="189580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Dewey’s principle has had a lot of impact in the sense that as opposed to theoretical learning that has been in practice for long, now learners are learning by practice. This helps them to be critical thinkers thus </a:t>
            </a:r>
            <a:r>
              <a:rPr lang="en-US" dirty="0" err="1"/>
              <a:t>moulding</a:t>
            </a:r>
            <a:r>
              <a:rPr lang="en-US" dirty="0"/>
              <a:t> them to be great problem solvers. Again, since these </a:t>
            </a:r>
            <a:r>
              <a:rPr lang="en-US" dirty="0" err="1"/>
              <a:t>practicals</a:t>
            </a:r>
            <a:r>
              <a:rPr lang="en-US" dirty="0"/>
              <a:t> or rather learning is done in groups, they get to socialize and learn how to relate as well as communicate with one another. </a:t>
            </a:r>
          </a:p>
        </p:txBody>
      </p:sp>
      <p:sp>
        <p:nvSpPr>
          <p:cNvPr id="4" name="Slide Number Placeholder 3"/>
          <p:cNvSpPr>
            <a:spLocks noGrp="1"/>
          </p:cNvSpPr>
          <p:nvPr>
            <p:ph type="sldNum" sz="quarter" idx="5"/>
          </p:nvPr>
        </p:nvSpPr>
        <p:spPr/>
        <p:txBody>
          <a:bodyPr/>
          <a:lstStyle/>
          <a:p>
            <a:fld id="{0C43E89A-33A3-4ADB-9852-232CE86FC538}" type="slidenum">
              <a:rPr lang="en-US" smtClean="0"/>
              <a:pPr/>
              <a:t>2</a:t>
            </a:fld>
            <a:endParaRPr lang="en-US"/>
          </a:p>
        </p:txBody>
      </p:sp>
    </p:spTree>
    <p:extLst>
      <p:ext uri="{BB962C8B-B14F-4D97-AF65-F5344CB8AC3E}">
        <p14:creationId xmlns:p14="http://schemas.microsoft.com/office/powerpoint/2010/main" xmlns="" val="58437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strategies of inquiry align with the Kenya Competency-Based Curriculum objectives, as they challenge students to be attentive to their  studies, think, and work together. Their practice can be used to enhance your problem-solving and provide you with a better understanding of the material.</a:t>
            </a:r>
            <a:endParaRPr lang="en-US" dirty="0"/>
          </a:p>
        </p:txBody>
      </p:sp>
      <p:sp>
        <p:nvSpPr>
          <p:cNvPr id="4" name="Slide Number Placeholder 3"/>
          <p:cNvSpPr>
            <a:spLocks noGrp="1"/>
          </p:cNvSpPr>
          <p:nvPr>
            <p:ph type="sldNum" sz="quarter" idx="5"/>
          </p:nvPr>
        </p:nvSpPr>
        <p:spPr/>
        <p:txBody>
          <a:bodyPr/>
          <a:lstStyle/>
          <a:p>
            <a:fld id="{0C43E89A-33A3-4ADB-9852-232CE86FC538}" type="slidenum">
              <a:rPr lang="en-US" smtClean="0"/>
              <a:pPr/>
              <a:t>4</a:t>
            </a:fld>
            <a:endParaRPr lang="en-US"/>
          </a:p>
        </p:txBody>
      </p:sp>
    </p:spTree>
    <p:extLst>
      <p:ext uri="{BB962C8B-B14F-4D97-AF65-F5344CB8AC3E}">
        <p14:creationId xmlns:p14="http://schemas.microsoft.com/office/powerpoint/2010/main" xmlns="" val="265281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worth noting that the Kenyan schools have strived to adapt to the mode of learning and it has been so far a success albeit some challenges. For one, it is effective as students get to learn majorly based on experiments. However, the number of teachers is low as compared to the students that they are supposed to teach. There is also the challenge of inadequate resources such as classrooms, learning materials among others. </a:t>
            </a:r>
          </a:p>
        </p:txBody>
      </p:sp>
      <p:sp>
        <p:nvSpPr>
          <p:cNvPr id="4" name="Slide Number Placeholder 3"/>
          <p:cNvSpPr>
            <a:spLocks noGrp="1"/>
          </p:cNvSpPr>
          <p:nvPr>
            <p:ph type="sldNum" sz="quarter" idx="5"/>
          </p:nvPr>
        </p:nvSpPr>
        <p:spPr/>
        <p:txBody>
          <a:bodyPr/>
          <a:lstStyle/>
          <a:p>
            <a:fld id="{0C43E89A-33A3-4ADB-9852-232CE86FC538}" type="slidenum">
              <a:rPr lang="en-US" smtClean="0"/>
              <a:pPr/>
              <a:t>5</a:t>
            </a:fld>
            <a:endParaRPr lang="en-US"/>
          </a:p>
        </p:txBody>
      </p:sp>
    </p:spTree>
    <p:extLst>
      <p:ext uri="{BB962C8B-B14F-4D97-AF65-F5344CB8AC3E}">
        <p14:creationId xmlns:p14="http://schemas.microsoft.com/office/powerpoint/2010/main" xmlns="" val="76438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enhancing practical learning, students will be able to comprehend what they are being taught and apply it with ease. At the same time, it is important to ensure that teachers get to be reflective in their practice. By so doing, they will ensure that their students get to grasp the content and thus build a better society of a reliable workforce. Again, it is important to ensure that this model goes on as it dares students to be problem solvers and jog their minds. </a:t>
            </a:r>
          </a:p>
        </p:txBody>
      </p:sp>
      <p:sp>
        <p:nvSpPr>
          <p:cNvPr id="4" name="Slide Number Placeholder 3"/>
          <p:cNvSpPr>
            <a:spLocks noGrp="1"/>
          </p:cNvSpPr>
          <p:nvPr>
            <p:ph type="sldNum" sz="quarter" idx="5"/>
          </p:nvPr>
        </p:nvSpPr>
        <p:spPr/>
        <p:txBody>
          <a:bodyPr/>
          <a:lstStyle/>
          <a:p>
            <a:fld id="{0C43E89A-33A3-4ADB-9852-232CE86FC538}" type="slidenum">
              <a:rPr lang="en-US" smtClean="0"/>
              <a:pPr/>
              <a:t>6</a:t>
            </a:fld>
            <a:endParaRPr lang="en-US"/>
          </a:p>
        </p:txBody>
      </p:sp>
    </p:spTree>
    <p:extLst>
      <p:ext uri="{BB962C8B-B14F-4D97-AF65-F5344CB8AC3E}">
        <p14:creationId xmlns:p14="http://schemas.microsoft.com/office/powerpoint/2010/main" xmlns="" val="3753013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64DD3-B155-41B2-A7C1-F3290619756C}"/>
              </a:ext>
            </a:extLst>
          </p:cNvPr>
          <p:cNvSpPr>
            <a:spLocks noGrp="1"/>
          </p:cNvSpPr>
          <p:nvPr>
            <p:ph type="ctrTitle"/>
          </p:nvPr>
        </p:nvSpPr>
        <p:spPr>
          <a:xfrm>
            <a:off x="2557850" y="803189"/>
            <a:ext cx="6950218" cy="2583475"/>
          </a:xfrm>
        </p:spPr>
        <p:txBody>
          <a:bodyPr/>
          <a:lstStyle/>
          <a:p>
            <a:r>
              <a:rPr lang="en-US" dirty="0"/>
              <a:t>Inquiry based learning</a:t>
            </a:r>
            <a:br>
              <a:rPr lang="en-US" dirty="0"/>
            </a:br>
            <a:r>
              <a:rPr lang="en-US" dirty="0"/>
              <a:t>in Kenyan Primary Schools</a:t>
            </a:r>
          </a:p>
        </p:txBody>
      </p:sp>
      <p:sp>
        <p:nvSpPr>
          <p:cNvPr id="3" name="Subtitle 2">
            <a:extLst>
              <a:ext uri="{FF2B5EF4-FFF2-40B4-BE49-F238E27FC236}">
                <a16:creationId xmlns:a16="http://schemas.microsoft.com/office/drawing/2014/main" xmlns="" id="{A7BE0C47-0B70-4E1F-AD75-C933E608F765}"/>
              </a:ext>
            </a:extLst>
          </p:cNvPr>
          <p:cNvSpPr>
            <a:spLocks noGrp="1"/>
          </p:cNvSpPr>
          <p:nvPr>
            <p:ph type="subTitle" idx="1"/>
          </p:nvPr>
        </p:nvSpPr>
        <p:spPr>
          <a:xfrm>
            <a:off x="1365362" y="6289588"/>
            <a:ext cx="8410094" cy="45719"/>
          </a:xfrm>
        </p:spPr>
        <p:txBody>
          <a:bodyPr>
            <a:normAutofit fontScale="25000" lnSpcReduction="20000"/>
          </a:bodyPr>
          <a:lstStyle/>
          <a:p>
            <a:endParaRPr lang="en-US" dirty="0"/>
          </a:p>
        </p:txBody>
      </p:sp>
      <p:pic>
        <p:nvPicPr>
          <p:cNvPr id="1028" name="Picture 4" descr="With the introduction of Kenya's new Competency-Based ...">
            <a:extLst>
              <a:ext uri="{FF2B5EF4-FFF2-40B4-BE49-F238E27FC236}">
                <a16:creationId xmlns:a16="http://schemas.microsoft.com/office/drawing/2014/main" xmlns="" id="{F7618129-63B1-411E-A6AB-B3D20F32254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2541" y="3654615"/>
            <a:ext cx="2286000" cy="16501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230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3A244-6866-4AFF-AAD8-0630B3AAEBCE}"/>
              </a:ext>
            </a:extLst>
          </p:cNvPr>
          <p:cNvSpPr>
            <a:spLocks noGrp="1"/>
          </p:cNvSpPr>
          <p:nvPr>
            <p:ph type="title"/>
          </p:nvPr>
        </p:nvSpPr>
        <p:spPr/>
        <p:txBody>
          <a:bodyPr>
            <a:normAutofit fontScale="90000"/>
          </a:bodyPr>
          <a:lstStyle/>
          <a:p>
            <a:r>
              <a:rPr lang="en-US" dirty="0"/>
              <a:t>Impact of Dewey’s Principle in Kenyan Education </a:t>
            </a:r>
          </a:p>
        </p:txBody>
      </p:sp>
      <p:sp>
        <p:nvSpPr>
          <p:cNvPr id="3" name="Content Placeholder 2">
            <a:extLst>
              <a:ext uri="{FF2B5EF4-FFF2-40B4-BE49-F238E27FC236}">
                <a16:creationId xmlns:a16="http://schemas.microsoft.com/office/drawing/2014/main" xmlns="" id="{1B1455C1-BB6F-4A8B-A93A-32F2BEC788BD}"/>
              </a:ext>
            </a:extLst>
          </p:cNvPr>
          <p:cNvSpPr>
            <a:spLocks noGrp="1"/>
          </p:cNvSpPr>
          <p:nvPr>
            <p:ph idx="1"/>
          </p:nvPr>
        </p:nvSpPr>
        <p:spPr/>
        <p:txBody>
          <a:bodyPr/>
          <a:lstStyle/>
          <a:p>
            <a:r>
              <a:rPr lang="en-US" dirty="0"/>
              <a:t>Learning should be dynamic </a:t>
            </a:r>
          </a:p>
          <a:p>
            <a:r>
              <a:rPr lang="en-US" dirty="0"/>
              <a:t>Emphasis on problem solving </a:t>
            </a:r>
          </a:p>
          <a:p>
            <a:r>
              <a:rPr lang="en-US" dirty="0"/>
              <a:t>Social, collaborative learning </a:t>
            </a:r>
          </a:p>
          <a:p>
            <a:r>
              <a:rPr lang="en-US" dirty="0"/>
              <a:t>Hands on learning </a:t>
            </a:r>
          </a:p>
          <a:p>
            <a:r>
              <a:rPr lang="en-US" dirty="0"/>
              <a:t>Reflection </a:t>
            </a:r>
          </a:p>
        </p:txBody>
      </p:sp>
    </p:spTree>
    <p:extLst>
      <p:ext uri="{BB962C8B-B14F-4D97-AF65-F5344CB8AC3E}">
        <p14:creationId xmlns:p14="http://schemas.microsoft.com/office/powerpoint/2010/main" xmlns="" val="19200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DC056E-D3B3-42D6-B1BC-08534076B1F9}"/>
              </a:ext>
            </a:extLst>
          </p:cNvPr>
          <p:cNvSpPr>
            <a:spLocks noGrp="1"/>
          </p:cNvSpPr>
          <p:nvPr>
            <p:ph type="title"/>
          </p:nvPr>
        </p:nvSpPr>
        <p:spPr/>
        <p:txBody>
          <a:bodyPr/>
          <a:lstStyle/>
          <a:p>
            <a:r>
              <a:rPr lang="en-US" dirty="0"/>
              <a:t> </a:t>
            </a:r>
            <a:r>
              <a:rPr lang="en-US" dirty="0" err="1"/>
              <a:t>Dewy’s</a:t>
            </a:r>
            <a:r>
              <a:rPr lang="en-US" dirty="0"/>
              <a:t> Enquiry Model </a:t>
            </a:r>
          </a:p>
        </p:txBody>
      </p:sp>
      <p:pic>
        <p:nvPicPr>
          <p:cNvPr id="2052" name="Picture 4" descr="Inquiry-Based Learning | Centre for Teaching and Learning">
            <a:extLst>
              <a:ext uri="{FF2B5EF4-FFF2-40B4-BE49-F238E27FC236}">
                <a16:creationId xmlns:a16="http://schemas.microsoft.com/office/drawing/2014/main" xmlns="" id="{6D49FA2E-08A5-46B8-BC83-FA78BD0A0865}"/>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71233" y="2588654"/>
            <a:ext cx="4146997" cy="2704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221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9164FB-1798-4AAD-93C6-1E49FDD66528}"/>
              </a:ext>
            </a:extLst>
          </p:cNvPr>
          <p:cNvSpPr>
            <a:spLocks noGrp="1"/>
          </p:cNvSpPr>
          <p:nvPr>
            <p:ph type="title"/>
          </p:nvPr>
        </p:nvSpPr>
        <p:spPr/>
        <p:txBody>
          <a:bodyPr/>
          <a:lstStyle/>
          <a:p>
            <a:r>
              <a:rPr lang="en-US" dirty="0"/>
              <a:t>Enquiry Strategies </a:t>
            </a:r>
          </a:p>
        </p:txBody>
      </p:sp>
      <p:sp>
        <p:nvSpPr>
          <p:cNvPr id="3" name="Content Placeholder 2">
            <a:extLst>
              <a:ext uri="{FF2B5EF4-FFF2-40B4-BE49-F238E27FC236}">
                <a16:creationId xmlns:a16="http://schemas.microsoft.com/office/drawing/2014/main" xmlns="" id="{92EB1798-BE39-4E67-89BE-ADF1A112A844}"/>
              </a:ext>
            </a:extLst>
          </p:cNvPr>
          <p:cNvSpPr>
            <a:spLocks noGrp="1"/>
          </p:cNvSpPr>
          <p:nvPr>
            <p:ph idx="1"/>
          </p:nvPr>
        </p:nvSpPr>
        <p:spPr/>
        <p:txBody>
          <a:bodyPr>
            <a:normAutofit lnSpcReduction="10000"/>
          </a:bodyPr>
          <a:lstStyle/>
          <a:p>
            <a:r>
              <a:rPr lang="en-US" dirty="0"/>
              <a:t>Think pair share </a:t>
            </a:r>
          </a:p>
          <a:p>
            <a:r>
              <a:rPr lang="en-US" dirty="0"/>
              <a:t>Project based learning </a:t>
            </a:r>
          </a:p>
          <a:p>
            <a:r>
              <a:rPr lang="en-US" dirty="0"/>
              <a:t>Filed studies experimental learning </a:t>
            </a:r>
          </a:p>
          <a:p>
            <a:r>
              <a:rPr lang="en-US" dirty="0"/>
              <a:t>Reflective journals </a:t>
            </a:r>
          </a:p>
          <a:p>
            <a:r>
              <a:rPr lang="en-US" dirty="0"/>
              <a:t>Inquiry circles </a:t>
            </a:r>
          </a:p>
          <a:p>
            <a:r>
              <a:rPr lang="en-US" dirty="0"/>
              <a:t>Socratic questioning </a:t>
            </a:r>
          </a:p>
          <a:p>
            <a:r>
              <a:rPr lang="en-US" dirty="0"/>
              <a:t>Problem based learning </a:t>
            </a:r>
          </a:p>
        </p:txBody>
      </p:sp>
    </p:spTree>
    <p:extLst>
      <p:ext uri="{BB962C8B-B14F-4D97-AF65-F5344CB8AC3E}">
        <p14:creationId xmlns:p14="http://schemas.microsoft.com/office/powerpoint/2010/main" xmlns="" val="8881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3C7DC-7EE7-4DFF-A1EC-7F74D236CB4C}"/>
              </a:ext>
            </a:extLst>
          </p:cNvPr>
          <p:cNvSpPr>
            <a:spLocks noGrp="1"/>
          </p:cNvSpPr>
          <p:nvPr>
            <p:ph type="ctrTitle"/>
          </p:nvPr>
        </p:nvSpPr>
        <p:spPr/>
        <p:txBody>
          <a:bodyPr/>
          <a:lstStyle/>
          <a:p>
            <a:r>
              <a:rPr lang="en-US" dirty="0"/>
              <a:t>Findings </a:t>
            </a:r>
          </a:p>
        </p:txBody>
      </p:sp>
      <p:sp>
        <p:nvSpPr>
          <p:cNvPr id="3" name="Subtitle 2">
            <a:extLst>
              <a:ext uri="{FF2B5EF4-FFF2-40B4-BE49-F238E27FC236}">
                <a16:creationId xmlns:a16="http://schemas.microsoft.com/office/drawing/2014/main" xmlns="" id="{55B91EE3-BC80-4FD4-8409-F9451BE9A910}"/>
              </a:ext>
            </a:extLst>
          </p:cNvPr>
          <p:cNvSpPr>
            <a:spLocks noGrp="1"/>
          </p:cNvSpPr>
          <p:nvPr>
            <p:ph type="subTitle" idx="1"/>
          </p:nvPr>
        </p:nvSpPr>
        <p:spPr/>
        <p:txBody>
          <a:bodyPr>
            <a:normAutofit fontScale="92500"/>
          </a:bodyPr>
          <a:lstStyle/>
          <a:p>
            <a:pPr marL="342900" indent="-342900" algn="l">
              <a:buFont typeface="Arial" panose="020B0604020202020204" pitchFamily="34" charset="0"/>
              <a:buChar char="•"/>
            </a:pPr>
            <a:r>
              <a:rPr lang="en-US" dirty="0"/>
              <a:t>CBC has </a:t>
            </a:r>
            <a:r>
              <a:rPr lang="en-US" dirty="0" err="1"/>
              <a:t>intergrated</a:t>
            </a:r>
            <a:r>
              <a:rPr lang="en-US" dirty="0"/>
              <a:t> Dewey’s  ideas like experimental learning.</a:t>
            </a:r>
          </a:p>
          <a:p>
            <a:pPr marL="342900" indent="-342900" algn="l">
              <a:buFont typeface="Arial" panose="020B0604020202020204" pitchFamily="34" charset="0"/>
              <a:buChar char="•"/>
            </a:pPr>
            <a:r>
              <a:rPr lang="en-US" dirty="0"/>
              <a:t>Challenge of large number of students </a:t>
            </a:r>
          </a:p>
          <a:p>
            <a:pPr marL="342900" indent="-342900" algn="l">
              <a:buFont typeface="Arial" panose="020B0604020202020204" pitchFamily="34" charset="0"/>
              <a:buChar char="•"/>
            </a:pPr>
            <a:r>
              <a:rPr lang="en-US" dirty="0"/>
              <a:t>Inadequate resources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xmlns="" val="36606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BC4E5-E7D2-454E-B58A-B19E6917052B}"/>
              </a:ext>
            </a:extLst>
          </p:cNvPr>
          <p:cNvSpPr>
            <a:spLocks noGrp="1"/>
          </p:cNvSpPr>
          <p:nvPr>
            <p:ph type="title"/>
          </p:nvPr>
        </p:nvSpPr>
        <p:spPr/>
        <p:txBody>
          <a:bodyPr/>
          <a:lstStyle/>
          <a:p>
            <a:r>
              <a:rPr lang="en-US" dirty="0"/>
              <a:t>Outcomes &amp;Reflections </a:t>
            </a:r>
          </a:p>
        </p:txBody>
      </p:sp>
      <p:sp>
        <p:nvSpPr>
          <p:cNvPr id="3" name="Content Placeholder 2">
            <a:extLst>
              <a:ext uri="{FF2B5EF4-FFF2-40B4-BE49-F238E27FC236}">
                <a16:creationId xmlns:a16="http://schemas.microsoft.com/office/drawing/2014/main" xmlns="" id="{00496F53-18A1-4705-B366-90921ACED129}"/>
              </a:ext>
            </a:extLst>
          </p:cNvPr>
          <p:cNvSpPr>
            <a:spLocks noGrp="1"/>
          </p:cNvSpPr>
          <p:nvPr>
            <p:ph idx="1"/>
          </p:nvPr>
        </p:nvSpPr>
        <p:spPr/>
        <p:txBody>
          <a:bodyPr/>
          <a:lstStyle/>
          <a:p>
            <a:r>
              <a:rPr lang="en-US" dirty="0"/>
              <a:t>Enhance theory and Dewey’s model </a:t>
            </a:r>
          </a:p>
          <a:p>
            <a:r>
              <a:rPr lang="en-US" dirty="0"/>
              <a:t>Motivate teachers to be reflective in their teaching </a:t>
            </a:r>
          </a:p>
          <a:p>
            <a:r>
              <a:rPr lang="en-US" dirty="0"/>
              <a:t>Encourage critical thinking and problem solving among pupils. </a:t>
            </a:r>
          </a:p>
        </p:txBody>
      </p:sp>
    </p:spTree>
    <p:extLst>
      <p:ext uri="{BB962C8B-B14F-4D97-AF65-F5344CB8AC3E}">
        <p14:creationId xmlns:p14="http://schemas.microsoft.com/office/powerpoint/2010/main" xmlns="" val="155421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AB713-A7AC-4BA9-B4F9-307F4B29A43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E3152403-8C49-41EC-B5DB-6BF4F7C8476A}"/>
              </a:ext>
            </a:extLst>
          </p:cNvPr>
          <p:cNvSpPr>
            <a:spLocks noGrp="1"/>
          </p:cNvSpPr>
          <p:nvPr>
            <p:ph idx="1"/>
          </p:nvPr>
        </p:nvSpPr>
        <p:spPr/>
        <p:txBody>
          <a:bodyPr/>
          <a:lstStyle/>
          <a:p>
            <a:r>
              <a:rPr lang="en-US" dirty="0"/>
              <a:t>Wanyama, B. W. (2025). Competency based curriculum in Kenya: Taking stock of implementation process at early years education. </a:t>
            </a:r>
            <a:r>
              <a:rPr lang="en-US" i="1" dirty="0"/>
              <a:t>Culture, Education, and Future</a:t>
            </a:r>
            <a:r>
              <a:rPr lang="en-US" dirty="0"/>
              <a:t>, </a:t>
            </a:r>
            <a:r>
              <a:rPr lang="en-US" i="1" dirty="0"/>
              <a:t>3</a:t>
            </a:r>
            <a:r>
              <a:rPr lang="en-US" dirty="0"/>
              <a:t>(1), 135-158.</a:t>
            </a:r>
          </a:p>
          <a:p>
            <a:r>
              <a:rPr lang="en-US" dirty="0" err="1"/>
              <a:t>Vhalery</a:t>
            </a:r>
            <a:r>
              <a:rPr lang="en-US" dirty="0"/>
              <a:t>, R., </a:t>
            </a:r>
            <a:r>
              <a:rPr lang="en-US" dirty="0" err="1"/>
              <a:t>Wardoyo</a:t>
            </a:r>
            <a:r>
              <a:rPr lang="en-US" dirty="0"/>
              <a:t>, C., </a:t>
            </a:r>
            <a:r>
              <a:rPr lang="en-US" dirty="0" err="1"/>
              <a:t>Soesilowati</a:t>
            </a:r>
            <a:r>
              <a:rPr lang="en-US" dirty="0"/>
              <a:t>, E., &amp; </a:t>
            </a:r>
            <a:r>
              <a:rPr lang="en-US" dirty="0" err="1"/>
              <a:t>Rahayu</a:t>
            </a:r>
            <a:r>
              <a:rPr lang="en-US" dirty="0"/>
              <a:t>, W. P. (2025). A Conceptual Model of Economics Learning Based on Local Wisdom: Integrating the Theories of Lev Vygotsky and John Dewey. </a:t>
            </a:r>
            <a:r>
              <a:rPr lang="en-US" i="1" dirty="0"/>
              <a:t>Asian Journal of Interdisciplinary Research</a:t>
            </a:r>
            <a:r>
              <a:rPr lang="en-US" dirty="0"/>
              <a:t>, </a:t>
            </a:r>
            <a:r>
              <a:rPr lang="en-US" i="1" dirty="0"/>
              <a:t>8</a:t>
            </a:r>
            <a:r>
              <a:rPr lang="en-US" dirty="0"/>
              <a:t>(2), 124-141.</a:t>
            </a:r>
          </a:p>
        </p:txBody>
      </p:sp>
    </p:spTree>
    <p:extLst>
      <p:ext uri="{BB962C8B-B14F-4D97-AF65-F5344CB8AC3E}">
        <p14:creationId xmlns:p14="http://schemas.microsoft.com/office/powerpoint/2010/main" xmlns="" val="33910264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1113</TotalTime>
  <Words>478</Words>
  <Application>Microsoft Office PowerPoint</Application>
  <PresentationFormat>Custom</PresentationFormat>
  <Paragraphs>38</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Organic</vt:lpstr>
      <vt:lpstr>Inquiry based learning in Kenyan Primary Schools</vt:lpstr>
      <vt:lpstr>Impact of Dewey’s Principle in Kenyan Education </vt:lpstr>
      <vt:lpstr> Dewy’s Enquiry Model </vt:lpstr>
      <vt:lpstr>Enquiry Strategies </vt:lpstr>
      <vt:lpstr>Findings </vt:lpstr>
      <vt:lpstr>Outcomes &amp;Reflections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 based learning in Kenyan Primary Schools</dc:title>
  <dc:creator>Leo Nzuki</dc:creator>
  <cp:lastModifiedBy>HP</cp:lastModifiedBy>
  <cp:revision>10</cp:revision>
  <dcterms:created xsi:type="dcterms:W3CDTF">2025-11-13T08:49:56Z</dcterms:created>
  <dcterms:modified xsi:type="dcterms:W3CDTF">2025-11-14T16:40:54Z</dcterms:modified>
</cp:coreProperties>
</file>